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sldIdLst>
    <p:sldId id="257" r:id="rId2"/>
    <p:sldId id="260" r:id="rId3"/>
    <p:sldId id="268" r:id="rId4"/>
    <p:sldId id="264" r:id="rId5"/>
    <p:sldId id="265" r:id="rId6"/>
    <p:sldId id="266" r:id="rId7"/>
    <p:sldId id="267" r:id="rId8"/>
    <p:sldId id="263" r:id="rId9"/>
    <p:sldId id="262" r:id="rId10"/>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nl-NL"/>
              <a:t>Klik om stijl te bewerken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5BF058B3-CD9E-44D5-89BA-4377E4D6A478}" type="datetimeFigureOut">
              <a:rPr lang="nl-BE" smtClean="0"/>
              <a:t>27/08/2020</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025A1870-8388-46AC-B7A5-65278B172088}" type="slidenum">
              <a:rPr lang="nl-BE" smtClean="0"/>
              <a:t>‹nr.›</a:t>
            </a:fld>
            <a:endParaRPr lang="nl-BE"/>
          </a:p>
        </p:txBody>
      </p:sp>
    </p:spTree>
    <p:extLst>
      <p:ext uri="{BB962C8B-B14F-4D97-AF65-F5344CB8AC3E}">
        <p14:creationId xmlns:p14="http://schemas.microsoft.com/office/powerpoint/2010/main" val="16410385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nl-NL"/>
              <a:t>Klik om stijl te bewerken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5BF058B3-CD9E-44D5-89BA-4377E4D6A478}" type="datetimeFigureOut">
              <a:rPr lang="nl-BE" smtClean="0"/>
              <a:t>27/08/2020</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025A1870-8388-46AC-B7A5-65278B172088}" type="slidenum">
              <a:rPr lang="nl-BE" smtClean="0"/>
              <a:t>‹nr.›</a:t>
            </a:fld>
            <a:endParaRPr lang="nl-BE"/>
          </a:p>
        </p:txBody>
      </p:sp>
    </p:spTree>
    <p:extLst>
      <p:ext uri="{BB962C8B-B14F-4D97-AF65-F5344CB8AC3E}">
        <p14:creationId xmlns:p14="http://schemas.microsoft.com/office/powerpoint/2010/main" val="31216162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nl-NL"/>
              <a:t>Klik om stijl te bewerken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Tekststijl van het model bewerken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5BF058B3-CD9E-44D5-89BA-4377E4D6A478}" type="datetimeFigureOut">
              <a:rPr lang="nl-BE" smtClean="0"/>
              <a:t>27/08/2020</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025A1870-8388-46AC-B7A5-65278B172088}" type="slidenum">
              <a:rPr lang="nl-BE" smtClean="0"/>
              <a:t>‹nr.›</a:t>
            </a:fld>
            <a:endParaRPr lang="nl-BE"/>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1465756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nl-NL"/>
              <a:t>Klik om stijl te bewerken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5BF058B3-CD9E-44D5-89BA-4377E4D6A478}" type="datetimeFigureOut">
              <a:rPr lang="nl-BE" smtClean="0"/>
              <a:t>27/08/2020</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025A1870-8388-46AC-B7A5-65278B172088}" type="slidenum">
              <a:rPr lang="nl-BE" smtClean="0"/>
              <a:t>‹nr.›</a:t>
            </a:fld>
            <a:endParaRPr lang="nl-BE"/>
          </a:p>
        </p:txBody>
      </p:sp>
    </p:spTree>
    <p:extLst>
      <p:ext uri="{BB962C8B-B14F-4D97-AF65-F5344CB8AC3E}">
        <p14:creationId xmlns:p14="http://schemas.microsoft.com/office/powerpoint/2010/main" val="39738800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Offerte naamkaartj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nl-NL"/>
              <a:t>Klik om stijl te bewerken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Tekststijl van het model bewerken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5BF058B3-CD9E-44D5-89BA-4377E4D6A478}" type="datetimeFigureOut">
              <a:rPr lang="nl-BE" smtClean="0"/>
              <a:t>27/08/2020</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025A1870-8388-46AC-B7A5-65278B172088}" type="slidenum">
              <a:rPr lang="nl-BE" smtClean="0"/>
              <a:t>‹nr.›</a:t>
            </a:fld>
            <a:endParaRPr lang="nl-BE"/>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4581451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Waar of onwaar">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nl-NL"/>
              <a:t>Klik om stijl te bewerken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Tekststijl van het model bewerken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5BF058B3-CD9E-44D5-89BA-4377E4D6A478}" type="datetimeFigureOut">
              <a:rPr lang="nl-BE" smtClean="0"/>
              <a:t>27/08/2020</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025A1870-8388-46AC-B7A5-65278B172088}" type="slidenum">
              <a:rPr lang="nl-BE" smtClean="0"/>
              <a:t>‹nr.›</a:t>
            </a:fld>
            <a:endParaRPr lang="nl-BE"/>
          </a:p>
        </p:txBody>
      </p:sp>
    </p:spTree>
    <p:extLst>
      <p:ext uri="{BB962C8B-B14F-4D97-AF65-F5344CB8AC3E}">
        <p14:creationId xmlns:p14="http://schemas.microsoft.com/office/powerpoint/2010/main" val="30189117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5BF058B3-CD9E-44D5-89BA-4377E4D6A478}" type="datetimeFigureOut">
              <a:rPr lang="nl-BE" smtClean="0"/>
              <a:t>27/08/2020</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025A1870-8388-46AC-B7A5-65278B172088}" type="slidenum">
              <a:rPr lang="nl-BE" smtClean="0"/>
              <a:t>‹nr.›</a:t>
            </a:fld>
            <a:endParaRPr lang="nl-BE"/>
          </a:p>
        </p:txBody>
      </p:sp>
    </p:spTree>
    <p:extLst>
      <p:ext uri="{BB962C8B-B14F-4D97-AF65-F5344CB8AC3E}">
        <p14:creationId xmlns:p14="http://schemas.microsoft.com/office/powerpoint/2010/main" val="25925730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nl-NL"/>
              <a:t>Klik om stijl te bewerken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5BF058B3-CD9E-44D5-89BA-4377E4D6A478}" type="datetimeFigureOut">
              <a:rPr lang="nl-BE" smtClean="0"/>
              <a:t>27/08/2020</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025A1870-8388-46AC-B7A5-65278B172088}" type="slidenum">
              <a:rPr lang="nl-BE" smtClean="0"/>
              <a:t>‹nr.›</a:t>
            </a:fld>
            <a:endParaRPr lang="nl-BE"/>
          </a:p>
        </p:txBody>
      </p:sp>
    </p:spTree>
    <p:extLst>
      <p:ext uri="{BB962C8B-B14F-4D97-AF65-F5344CB8AC3E}">
        <p14:creationId xmlns:p14="http://schemas.microsoft.com/office/powerpoint/2010/main" val="16009446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5BF058B3-CD9E-44D5-89BA-4377E4D6A478}" type="datetimeFigureOut">
              <a:rPr lang="nl-BE" smtClean="0"/>
              <a:t>27/08/2020</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025A1870-8388-46AC-B7A5-65278B172088}" type="slidenum">
              <a:rPr lang="nl-BE" smtClean="0"/>
              <a:t>‹nr.›</a:t>
            </a:fld>
            <a:endParaRPr lang="nl-BE"/>
          </a:p>
        </p:txBody>
      </p:sp>
    </p:spTree>
    <p:extLst>
      <p:ext uri="{BB962C8B-B14F-4D97-AF65-F5344CB8AC3E}">
        <p14:creationId xmlns:p14="http://schemas.microsoft.com/office/powerpoint/2010/main" val="7458729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nl-NL"/>
              <a:t>Klik om stijl te bewerken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5BF058B3-CD9E-44D5-89BA-4377E4D6A478}" type="datetimeFigureOut">
              <a:rPr lang="nl-BE" smtClean="0"/>
              <a:t>27/08/2020</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025A1870-8388-46AC-B7A5-65278B172088}" type="slidenum">
              <a:rPr lang="nl-BE" smtClean="0"/>
              <a:t>‹nr.›</a:t>
            </a:fld>
            <a:endParaRPr lang="nl-BE"/>
          </a:p>
        </p:txBody>
      </p:sp>
    </p:spTree>
    <p:extLst>
      <p:ext uri="{BB962C8B-B14F-4D97-AF65-F5344CB8AC3E}">
        <p14:creationId xmlns:p14="http://schemas.microsoft.com/office/powerpoint/2010/main" val="2263538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5BF058B3-CD9E-44D5-89BA-4377E4D6A478}" type="datetimeFigureOut">
              <a:rPr lang="nl-BE" smtClean="0"/>
              <a:t>27/08/2020</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025A1870-8388-46AC-B7A5-65278B172088}" type="slidenum">
              <a:rPr lang="nl-BE" smtClean="0"/>
              <a:t>‹nr.›</a:t>
            </a:fld>
            <a:endParaRPr lang="nl-BE"/>
          </a:p>
        </p:txBody>
      </p:sp>
    </p:spTree>
    <p:extLst>
      <p:ext uri="{BB962C8B-B14F-4D97-AF65-F5344CB8AC3E}">
        <p14:creationId xmlns:p14="http://schemas.microsoft.com/office/powerpoint/2010/main" val="3623680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a:t>Klik om stijl te bewerken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5BF058B3-CD9E-44D5-89BA-4377E4D6A478}" type="datetimeFigureOut">
              <a:rPr lang="nl-BE" smtClean="0"/>
              <a:t>27/08/2020</a:t>
            </a:fld>
            <a:endParaRPr lang="nl-BE"/>
          </a:p>
        </p:txBody>
      </p:sp>
      <p:sp>
        <p:nvSpPr>
          <p:cNvPr id="8" name="Footer Placeholder 7"/>
          <p:cNvSpPr>
            <a:spLocks noGrp="1"/>
          </p:cNvSpPr>
          <p:nvPr>
            <p:ph type="ftr" sz="quarter" idx="11"/>
          </p:nvPr>
        </p:nvSpPr>
        <p:spPr/>
        <p:txBody>
          <a:bodyPr/>
          <a:lstStyle/>
          <a:p>
            <a:endParaRPr lang="nl-BE"/>
          </a:p>
        </p:txBody>
      </p:sp>
      <p:sp>
        <p:nvSpPr>
          <p:cNvPr id="9" name="Slide Number Placeholder 8"/>
          <p:cNvSpPr>
            <a:spLocks noGrp="1"/>
          </p:cNvSpPr>
          <p:nvPr>
            <p:ph type="sldNum" sz="quarter" idx="12"/>
          </p:nvPr>
        </p:nvSpPr>
        <p:spPr/>
        <p:txBody>
          <a:bodyPr/>
          <a:lstStyle/>
          <a:p>
            <a:fld id="{025A1870-8388-46AC-B7A5-65278B172088}" type="slidenum">
              <a:rPr lang="nl-BE" smtClean="0"/>
              <a:t>‹nr.›</a:t>
            </a:fld>
            <a:endParaRPr lang="nl-BE"/>
          </a:p>
        </p:txBody>
      </p:sp>
    </p:spTree>
    <p:extLst>
      <p:ext uri="{BB962C8B-B14F-4D97-AF65-F5344CB8AC3E}">
        <p14:creationId xmlns:p14="http://schemas.microsoft.com/office/powerpoint/2010/main" val="1351189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5BF058B3-CD9E-44D5-89BA-4377E4D6A478}" type="datetimeFigureOut">
              <a:rPr lang="nl-BE" smtClean="0"/>
              <a:t>27/08/2020</a:t>
            </a:fld>
            <a:endParaRPr lang="nl-BE"/>
          </a:p>
        </p:txBody>
      </p:sp>
      <p:sp>
        <p:nvSpPr>
          <p:cNvPr id="4" name="Footer Placeholder 3"/>
          <p:cNvSpPr>
            <a:spLocks noGrp="1"/>
          </p:cNvSpPr>
          <p:nvPr>
            <p:ph type="ftr" sz="quarter" idx="11"/>
          </p:nvPr>
        </p:nvSpPr>
        <p:spPr/>
        <p:txBody>
          <a:bodyPr/>
          <a:lstStyle/>
          <a:p>
            <a:endParaRPr lang="nl-BE"/>
          </a:p>
        </p:txBody>
      </p:sp>
      <p:sp>
        <p:nvSpPr>
          <p:cNvPr id="5" name="Slide Number Placeholder 4"/>
          <p:cNvSpPr>
            <a:spLocks noGrp="1"/>
          </p:cNvSpPr>
          <p:nvPr>
            <p:ph type="sldNum" sz="quarter" idx="12"/>
          </p:nvPr>
        </p:nvSpPr>
        <p:spPr/>
        <p:txBody>
          <a:bodyPr/>
          <a:lstStyle/>
          <a:p>
            <a:fld id="{025A1870-8388-46AC-B7A5-65278B172088}" type="slidenum">
              <a:rPr lang="nl-BE" smtClean="0"/>
              <a:t>‹nr.›</a:t>
            </a:fld>
            <a:endParaRPr lang="nl-BE"/>
          </a:p>
        </p:txBody>
      </p:sp>
    </p:spTree>
    <p:extLst>
      <p:ext uri="{BB962C8B-B14F-4D97-AF65-F5344CB8AC3E}">
        <p14:creationId xmlns:p14="http://schemas.microsoft.com/office/powerpoint/2010/main" val="3440062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F058B3-CD9E-44D5-89BA-4377E4D6A478}" type="datetimeFigureOut">
              <a:rPr lang="nl-BE" smtClean="0"/>
              <a:t>27/08/2020</a:t>
            </a:fld>
            <a:endParaRPr lang="nl-BE"/>
          </a:p>
        </p:txBody>
      </p:sp>
      <p:sp>
        <p:nvSpPr>
          <p:cNvPr id="3" name="Footer Placeholder 2"/>
          <p:cNvSpPr>
            <a:spLocks noGrp="1"/>
          </p:cNvSpPr>
          <p:nvPr>
            <p:ph type="ftr" sz="quarter" idx="11"/>
          </p:nvPr>
        </p:nvSpPr>
        <p:spPr/>
        <p:txBody>
          <a:bodyPr/>
          <a:lstStyle/>
          <a:p>
            <a:endParaRPr lang="nl-BE"/>
          </a:p>
        </p:txBody>
      </p:sp>
      <p:sp>
        <p:nvSpPr>
          <p:cNvPr id="4" name="Slide Number Placeholder 3"/>
          <p:cNvSpPr>
            <a:spLocks noGrp="1"/>
          </p:cNvSpPr>
          <p:nvPr>
            <p:ph type="sldNum" sz="quarter" idx="12"/>
          </p:nvPr>
        </p:nvSpPr>
        <p:spPr/>
        <p:txBody>
          <a:bodyPr/>
          <a:lstStyle/>
          <a:p>
            <a:fld id="{025A1870-8388-46AC-B7A5-65278B172088}" type="slidenum">
              <a:rPr lang="nl-BE" smtClean="0"/>
              <a:t>‹nr.›</a:t>
            </a:fld>
            <a:endParaRPr lang="nl-BE"/>
          </a:p>
        </p:txBody>
      </p:sp>
    </p:spTree>
    <p:extLst>
      <p:ext uri="{BB962C8B-B14F-4D97-AF65-F5344CB8AC3E}">
        <p14:creationId xmlns:p14="http://schemas.microsoft.com/office/powerpoint/2010/main" val="19992920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nl-NL"/>
              <a:t>Klik om stijl te bewerken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nl-NL"/>
              <a:t>Tekststijl van het model bewerken</a:t>
            </a:r>
          </a:p>
        </p:txBody>
      </p:sp>
      <p:sp>
        <p:nvSpPr>
          <p:cNvPr id="5" name="Date Placeholder 4"/>
          <p:cNvSpPr>
            <a:spLocks noGrp="1"/>
          </p:cNvSpPr>
          <p:nvPr>
            <p:ph type="dt" sz="half" idx="10"/>
          </p:nvPr>
        </p:nvSpPr>
        <p:spPr/>
        <p:txBody>
          <a:bodyPr/>
          <a:lstStyle/>
          <a:p>
            <a:fld id="{5BF058B3-CD9E-44D5-89BA-4377E4D6A478}" type="datetimeFigureOut">
              <a:rPr lang="nl-BE" smtClean="0"/>
              <a:t>27/08/2020</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025A1870-8388-46AC-B7A5-65278B172088}" type="slidenum">
              <a:rPr lang="nl-BE" smtClean="0"/>
              <a:t>‹nr.›</a:t>
            </a:fld>
            <a:endParaRPr lang="nl-BE"/>
          </a:p>
        </p:txBody>
      </p:sp>
    </p:spTree>
    <p:extLst>
      <p:ext uri="{BB962C8B-B14F-4D97-AF65-F5344CB8AC3E}">
        <p14:creationId xmlns:p14="http://schemas.microsoft.com/office/powerpoint/2010/main" val="32861994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nl-NL"/>
              <a:t>Klik om stijl te bewerken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025A1870-8388-46AC-B7A5-65278B172088}" type="slidenum">
              <a:rPr lang="nl-BE" smtClean="0"/>
              <a:t>‹nr.›</a:t>
            </a:fld>
            <a:endParaRPr lang="nl-BE"/>
          </a:p>
        </p:txBody>
      </p:sp>
      <p:sp>
        <p:nvSpPr>
          <p:cNvPr id="5" name="Date Placeholder 4"/>
          <p:cNvSpPr>
            <a:spLocks noGrp="1"/>
          </p:cNvSpPr>
          <p:nvPr>
            <p:ph type="dt" sz="half" idx="10"/>
          </p:nvPr>
        </p:nvSpPr>
        <p:spPr/>
        <p:txBody>
          <a:bodyPr/>
          <a:lstStyle/>
          <a:p>
            <a:fld id="{5BF058B3-CD9E-44D5-89BA-4377E4D6A478}" type="datetimeFigureOut">
              <a:rPr lang="nl-BE" smtClean="0"/>
              <a:t>27/08/2020</a:t>
            </a:fld>
            <a:endParaRPr lang="nl-BE"/>
          </a:p>
        </p:txBody>
      </p:sp>
    </p:spTree>
    <p:extLst>
      <p:ext uri="{BB962C8B-B14F-4D97-AF65-F5344CB8AC3E}">
        <p14:creationId xmlns:p14="http://schemas.microsoft.com/office/powerpoint/2010/main" val="1682802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nl-NL"/>
              <a:t>Klik om stijl te bewerken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BF058B3-CD9E-44D5-89BA-4377E4D6A478}" type="datetimeFigureOut">
              <a:rPr lang="nl-BE" smtClean="0"/>
              <a:t>27/08/2020</a:t>
            </a:fld>
            <a:endParaRPr lang="nl-BE"/>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nl-BE"/>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025A1870-8388-46AC-B7A5-65278B172088}" type="slidenum">
              <a:rPr lang="nl-BE" smtClean="0"/>
              <a:t>‹nr.›</a:t>
            </a:fld>
            <a:endParaRPr lang="nl-BE"/>
          </a:p>
        </p:txBody>
      </p:sp>
    </p:spTree>
    <p:extLst>
      <p:ext uri="{BB962C8B-B14F-4D97-AF65-F5344CB8AC3E}">
        <p14:creationId xmlns:p14="http://schemas.microsoft.com/office/powerpoint/2010/main" val="222417397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descr="Opvoedingsw-def.LOGO.jpg"/>
          <p:cNvPicPr>
            <a:picLocks noGrp="1" noChangeAspect="1"/>
          </p:cNvPicPr>
          <p:nvPr>
            <p:ph idx="1"/>
          </p:nvPr>
        </p:nvPicPr>
        <p:blipFill>
          <a:blip r:embed="rId2" cstate="print"/>
          <a:stretch>
            <a:fillRect/>
          </a:stretch>
        </p:blipFill>
        <p:spPr>
          <a:xfrm>
            <a:off x="4367808" y="1268761"/>
            <a:ext cx="3312368" cy="4290517"/>
          </a:xfrm>
          <a:prstGeom prst="rect">
            <a:avLst/>
          </a:prstGeom>
        </p:spPr>
      </p:pic>
    </p:spTree>
    <p:extLst>
      <p:ext uri="{BB962C8B-B14F-4D97-AF65-F5344CB8AC3E}">
        <p14:creationId xmlns:p14="http://schemas.microsoft.com/office/powerpoint/2010/main" val="1519622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pPr algn="ctr"/>
            <a:r>
              <a:rPr lang="nl-BE" dirty="0"/>
              <a:t>Opvoeden doe je elke dag, het is leuk en uitdagend. Toch is het niet altijd gemakkelijk en heb je wel eens twijfels, onzekerheden of vragen.</a:t>
            </a:r>
            <a:br>
              <a:rPr lang="nl-BE" dirty="0"/>
            </a:br>
            <a:endParaRPr lang="nl-BE" dirty="0"/>
          </a:p>
        </p:txBody>
      </p:sp>
      <p:sp>
        <p:nvSpPr>
          <p:cNvPr id="3" name="Tijdelijke aanduiding voor inhoud 2"/>
          <p:cNvSpPr>
            <a:spLocks noGrp="1"/>
          </p:cNvSpPr>
          <p:nvPr>
            <p:ph idx="1"/>
          </p:nvPr>
        </p:nvSpPr>
        <p:spPr>
          <a:xfrm>
            <a:off x="677334" y="2367627"/>
            <a:ext cx="8596668" cy="3880773"/>
          </a:xfrm>
        </p:spPr>
        <p:txBody>
          <a:bodyPr>
            <a:normAutofit/>
          </a:bodyPr>
          <a:lstStyle/>
          <a:p>
            <a:pPr marL="0" indent="0">
              <a:buNone/>
            </a:pPr>
            <a:endParaRPr lang="nl-NL" dirty="0"/>
          </a:p>
          <a:p>
            <a:pPr marL="0" indent="0">
              <a:buNone/>
            </a:pPr>
            <a:endParaRPr lang="nl-NL" dirty="0"/>
          </a:p>
          <a:p>
            <a:r>
              <a:rPr lang="nl-BE" dirty="0"/>
              <a:t>Mijn peuter maakt elke avond een scène bij het slapengaan en wil niet inslapen. Wat kan ik doen?</a:t>
            </a:r>
          </a:p>
          <a:p>
            <a:r>
              <a:rPr lang="nl-BE" dirty="0"/>
              <a:t>Onze zoon van 10 zit enkel nog achter zijn spelcomputer. Hoe pak ik dit aan?</a:t>
            </a:r>
          </a:p>
          <a:p>
            <a:r>
              <a:rPr lang="nl-BE" dirty="0"/>
              <a:t>Mijn dochter van 16 wil een vakantiejob aan zee. Hoe maken we afspraken?</a:t>
            </a:r>
          </a:p>
          <a:p>
            <a:r>
              <a:rPr lang="nl-BE" dirty="0"/>
              <a:t>Ik ben recent gescheiden. Hoe betrekken we de kinderen bij het afspraken maken?</a:t>
            </a:r>
          </a:p>
          <a:p>
            <a:pPr marL="0" indent="0">
              <a:buNone/>
            </a:pPr>
            <a:endParaRPr lang="nl-BE" dirty="0"/>
          </a:p>
        </p:txBody>
      </p:sp>
    </p:spTree>
    <p:extLst>
      <p:ext uri="{BB962C8B-B14F-4D97-AF65-F5344CB8AC3E}">
        <p14:creationId xmlns:p14="http://schemas.microsoft.com/office/powerpoint/2010/main" val="29987866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C1A221-9A7B-40D7-B0D6-5CC03BC2E92E}"/>
              </a:ext>
            </a:extLst>
          </p:cNvPr>
          <p:cNvSpPr>
            <a:spLocks noGrp="1"/>
          </p:cNvSpPr>
          <p:nvPr>
            <p:ph type="title"/>
          </p:nvPr>
        </p:nvSpPr>
        <p:spPr/>
        <p:txBody>
          <a:bodyPr>
            <a:normAutofit fontScale="90000"/>
          </a:bodyPr>
          <a:lstStyle/>
          <a:p>
            <a:r>
              <a:rPr lang="nl-BE" dirty="0"/>
              <a:t>Geen enkele vraag is te groot of te klein. Samen gaan we op zoek naar een antwoord.</a:t>
            </a:r>
            <a:br>
              <a:rPr lang="nl-BE" dirty="0"/>
            </a:br>
            <a:endParaRPr lang="nl-BE" dirty="0"/>
          </a:p>
        </p:txBody>
      </p:sp>
      <p:sp>
        <p:nvSpPr>
          <p:cNvPr id="3" name="Tijdelijke aanduiding voor inhoud 2">
            <a:extLst>
              <a:ext uri="{FF2B5EF4-FFF2-40B4-BE49-F238E27FC236}">
                <a16:creationId xmlns:a16="http://schemas.microsoft.com/office/drawing/2014/main" id="{34F64C1E-9E50-4DC4-829F-D085AA9E5465}"/>
              </a:ext>
            </a:extLst>
          </p:cNvPr>
          <p:cNvSpPr>
            <a:spLocks noGrp="1"/>
          </p:cNvSpPr>
          <p:nvPr>
            <p:ph idx="1"/>
          </p:nvPr>
        </p:nvSpPr>
        <p:spPr>
          <a:xfrm>
            <a:off x="677334" y="2480186"/>
            <a:ext cx="8596668" cy="3880773"/>
          </a:xfrm>
        </p:spPr>
        <p:txBody>
          <a:bodyPr/>
          <a:lstStyle/>
          <a:p>
            <a:pPr marL="0" indent="0">
              <a:buNone/>
            </a:pPr>
            <a:r>
              <a:rPr lang="nl-BE" dirty="0"/>
              <a:t>Wanneer je met zulke vragen zit, is het nuttig om met iemand hierover te praten en tips te krijgen. De opvoedingswinkel kan je hierbij helpen. Medewerkers van de opvoedingswinkel bieden je een luisterend oor, geven advies en zoeken samen met jou naar een passend antwoord op je vragen.</a:t>
            </a:r>
          </a:p>
          <a:p>
            <a:pPr marL="0" indent="0">
              <a:buNone/>
            </a:pPr>
            <a:endParaRPr lang="nl-NL" dirty="0"/>
          </a:p>
          <a:p>
            <a:pPr marL="0" indent="0">
              <a:buNone/>
            </a:pPr>
            <a:r>
              <a:rPr lang="nl-NL" dirty="0"/>
              <a:t>D</a:t>
            </a:r>
            <a:r>
              <a:rPr lang="nl-BE" dirty="0" err="1"/>
              <a:t>eze</a:t>
            </a:r>
            <a:r>
              <a:rPr lang="nl-BE" dirty="0"/>
              <a:t> ondersteuning is gratis, anoniem en vrijblijvend. </a:t>
            </a:r>
          </a:p>
          <a:p>
            <a:pPr marL="0" indent="0">
              <a:buNone/>
            </a:pPr>
            <a:endParaRPr lang="nl-BE" dirty="0"/>
          </a:p>
          <a:p>
            <a:pPr marL="0" indent="0">
              <a:buNone/>
            </a:pPr>
            <a:endParaRPr lang="nl-NL" dirty="0"/>
          </a:p>
          <a:p>
            <a:pPr marL="0" indent="0">
              <a:buNone/>
            </a:pPr>
            <a:endParaRPr lang="nl-BE" dirty="0"/>
          </a:p>
        </p:txBody>
      </p:sp>
    </p:spTree>
    <p:extLst>
      <p:ext uri="{BB962C8B-B14F-4D97-AF65-F5344CB8AC3E}">
        <p14:creationId xmlns:p14="http://schemas.microsoft.com/office/powerpoint/2010/main" val="41499494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94E820-365C-465F-B3E7-105C3916FD29}"/>
              </a:ext>
            </a:extLst>
          </p:cNvPr>
          <p:cNvSpPr>
            <a:spLocks noGrp="1"/>
          </p:cNvSpPr>
          <p:nvPr>
            <p:ph type="ctrTitle"/>
          </p:nvPr>
        </p:nvSpPr>
        <p:spPr/>
        <p:txBody>
          <a:bodyPr/>
          <a:lstStyle/>
          <a:p>
            <a:endParaRPr lang="nl-BE"/>
          </a:p>
        </p:txBody>
      </p:sp>
      <p:sp>
        <p:nvSpPr>
          <p:cNvPr id="3" name="Ondertitel 2">
            <a:extLst>
              <a:ext uri="{FF2B5EF4-FFF2-40B4-BE49-F238E27FC236}">
                <a16:creationId xmlns:a16="http://schemas.microsoft.com/office/drawing/2014/main" id="{8892A15D-2F58-47AA-9259-8C2BD8FC0FA2}"/>
              </a:ext>
            </a:extLst>
          </p:cNvPr>
          <p:cNvSpPr>
            <a:spLocks noGrp="1"/>
          </p:cNvSpPr>
          <p:nvPr>
            <p:ph type="subTitle" idx="1"/>
          </p:nvPr>
        </p:nvSpPr>
        <p:spPr/>
        <p:txBody>
          <a:bodyPr/>
          <a:lstStyle/>
          <a:p>
            <a:endParaRPr lang="nl-BE"/>
          </a:p>
        </p:txBody>
      </p:sp>
      <p:pic>
        <p:nvPicPr>
          <p:cNvPr id="11" name="Afbeelding 10">
            <a:extLst>
              <a:ext uri="{FF2B5EF4-FFF2-40B4-BE49-F238E27FC236}">
                <a16:creationId xmlns:a16="http://schemas.microsoft.com/office/drawing/2014/main" id="{D74653BA-2A72-4578-A1C8-B1EA3F9169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9367" y="1085503"/>
            <a:ext cx="7994636" cy="5691446"/>
          </a:xfrm>
          <a:prstGeom prst="rect">
            <a:avLst/>
          </a:prstGeom>
        </p:spPr>
      </p:pic>
      <p:sp>
        <p:nvSpPr>
          <p:cNvPr id="13" name="Titel 1">
            <a:extLst>
              <a:ext uri="{FF2B5EF4-FFF2-40B4-BE49-F238E27FC236}">
                <a16:creationId xmlns:a16="http://schemas.microsoft.com/office/drawing/2014/main" id="{8C7F91B0-7036-429B-8C67-E86618047A0D}"/>
              </a:ext>
            </a:extLst>
          </p:cNvPr>
          <p:cNvSpPr txBox="1">
            <a:spLocks/>
          </p:cNvSpPr>
          <p:nvPr/>
        </p:nvSpPr>
        <p:spPr>
          <a:xfrm>
            <a:off x="153552" y="225278"/>
            <a:ext cx="7994636" cy="844897"/>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nl-NL"/>
              <a:t>Vormingskalender</a:t>
            </a:r>
            <a:endParaRPr lang="nl-BE" dirty="0"/>
          </a:p>
        </p:txBody>
      </p:sp>
    </p:spTree>
    <p:extLst>
      <p:ext uri="{BB962C8B-B14F-4D97-AF65-F5344CB8AC3E}">
        <p14:creationId xmlns:p14="http://schemas.microsoft.com/office/powerpoint/2010/main" val="39164489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F0693A-93AD-4E95-997A-5206217ED989}"/>
              </a:ext>
            </a:extLst>
          </p:cNvPr>
          <p:cNvSpPr>
            <a:spLocks noGrp="1"/>
          </p:cNvSpPr>
          <p:nvPr>
            <p:ph type="title"/>
          </p:nvPr>
        </p:nvSpPr>
        <p:spPr/>
        <p:txBody>
          <a:bodyPr/>
          <a:lstStyle/>
          <a:p>
            <a:endParaRPr lang="nl-BE"/>
          </a:p>
        </p:txBody>
      </p:sp>
      <p:pic>
        <p:nvPicPr>
          <p:cNvPr id="5" name="Tijdelijke aanduiding voor inhoud 4">
            <a:extLst>
              <a:ext uri="{FF2B5EF4-FFF2-40B4-BE49-F238E27FC236}">
                <a16:creationId xmlns:a16="http://schemas.microsoft.com/office/drawing/2014/main" id="{ED3D46B4-54C0-4720-906E-D13EC270739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1954" y="58543"/>
            <a:ext cx="9468794" cy="6740913"/>
          </a:xfrm>
        </p:spPr>
      </p:pic>
    </p:spTree>
    <p:extLst>
      <p:ext uri="{BB962C8B-B14F-4D97-AF65-F5344CB8AC3E}">
        <p14:creationId xmlns:p14="http://schemas.microsoft.com/office/powerpoint/2010/main" val="19647597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D2E9C8-7D20-4865-BA37-AFCC4438207C}"/>
              </a:ext>
            </a:extLst>
          </p:cNvPr>
          <p:cNvSpPr>
            <a:spLocks noGrp="1"/>
          </p:cNvSpPr>
          <p:nvPr>
            <p:ph type="ctrTitle"/>
          </p:nvPr>
        </p:nvSpPr>
        <p:spPr>
          <a:xfrm>
            <a:off x="1684680" y="2214861"/>
            <a:ext cx="7766936" cy="1646302"/>
          </a:xfrm>
        </p:spPr>
        <p:txBody>
          <a:bodyPr/>
          <a:lstStyle/>
          <a:p>
            <a:pPr algn="ctr"/>
            <a:r>
              <a:rPr lang="nl-NL" sz="4400" dirty="0"/>
              <a:t>Like onze facebookpagina en blijf op de hoogte van onze meest recente info!</a:t>
            </a:r>
            <a:endParaRPr lang="nl-BE" sz="4400" dirty="0"/>
          </a:p>
        </p:txBody>
      </p:sp>
      <p:sp>
        <p:nvSpPr>
          <p:cNvPr id="6" name="AutoShape 2" descr="Facebook status delen met bepaalde vrienden - appletips">
            <a:extLst>
              <a:ext uri="{FF2B5EF4-FFF2-40B4-BE49-F238E27FC236}">
                <a16:creationId xmlns:a16="http://schemas.microsoft.com/office/drawing/2014/main" id="{0520AC36-5C2E-4993-BABC-CC60237B7963}"/>
              </a:ext>
            </a:extLst>
          </p:cNvPr>
          <p:cNvSpPr>
            <a:spLocks noChangeAspect="1" noChangeArrowheads="1"/>
          </p:cNvSpPr>
          <p:nvPr/>
        </p:nvSpPr>
        <p:spPr bwMode="auto">
          <a:xfrm>
            <a:off x="5943599" y="2494625"/>
            <a:ext cx="1086775" cy="10867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pic>
        <p:nvPicPr>
          <p:cNvPr id="8" name="Afbeelding 7">
            <a:extLst>
              <a:ext uri="{FF2B5EF4-FFF2-40B4-BE49-F238E27FC236}">
                <a16:creationId xmlns:a16="http://schemas.microsoft.com/office/drawing/2014/main" id="{8F5D3BF2-13C0-4CF5-BA79-31E328B360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0806" y="5063426"/>
            <a:ext cx="1274685" cy="1274685"/>
          </a:xfrm>
          <a:prstGeom prst="rect">
            <a:avLst/>
          </a:prstGeom>
        </p:spPr>
      </p:pic>
    </p:spTree>
    <p:extLst>
      <p:ext uri="{BB962C8B-B14F-4D97-AF65-F5344CB8AC3E}">
        <p14:creationId xmlns:p14="http://schemas.microsoft.com/office/powerpoint/2010/main" val="41397441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44DAD8-9044-47A3-9B4A-C9E9195271D2}"/>
              </a:ext>
            </a:extLst>
          </p:cNvPr>
          <p:cNvSpPr>
            <a:spLocks noGrp="1"/>
          </p:cNvSpPr>
          <p:nvPr>
            <p:ph type="title"/>
          </p:nvPr>
        </p:nvSpPr>
        <p:spPr/>
        <p:txBody>
          <a:bodyPr/>
          <a:lstStyle/>
          <a:p>
            <a:r>
              <a:rPr lang="nl-NL" dirty="0"/>
              <a:t>“Terug naar school”</a:t>
            </a:r>
            <a:endParaRPr lang="nl-BE" dirty="0"/>
          </a:p>
        </p:txBody>
      </p:sp>
      <p:pic>
        <p:nvPicPr>
          <p:cNvPr id="4" name="10000000_3240442455991390_4579925690755777759_n">
            <a:hlinkClick r:id="" action="ppaction://media"/>
            <a:extLst>
              <a:ext uri="{FF2B5EF4-FFF2-40B4-BE49-F238E27FC236}">
                <a16:creationId xmlns:a16="http://schemas.microsoft.com/office/drawing/2014/main" id="{E17AE924-0B0F-48B8-8BE4-C4436BEC5B4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25237" y="1930400"/>
            <a:ext cx="6900862" cy="3881437"/>
          </a:xfrm>
        </p:spPr>
      </p:pic>
    </p:spTree>
    <p:extLst>
      <p:ext uri="{BB962C8B-B14F-4D97-AF65-F5344CB8AC3E}">
        <p14:creationId xmlns:p14="http://schemas.microsoft.com/office/powerpoint/2010/main" val="2712199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4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F6B058-88E7-437D-9C30-9AD3FD31B04D}"/>
              </a:ext>
            </a:extLst>
          </p:cNvPr>
          <p:cNvSpPr>
            <a:spLocks noGrp="1"/>
          </p:cNvSpPr>
          <p:nvPr>
            <p:ph type="title"/>
          </p:nvPr>
        </p:nvSpPr>
        <p:spPr>
          <a:xfrm>
            <a:off x="1085707" y="494190"/>
            <a:ext cx="8596668" cy="1320800"/>
          </a:xfrm>
        </p:spPr>
        <p:txBody>
          <a:bodyPr/>
          <a:lstStyle/>
          <a:p>
            <a:pPr algn="ctr"/>
            <a:r>
              <a:rPr lang="nl-NL" dirty="0"/>
              <a:t>Wie zijn we?</a:t>
            </a:r>
            <a:endParaRPr lang="nl-BE" dirty="0"/>
          </a:p>
        </p:txBody>
      </p:sp>
      <p:pic>
        <p:nvPicPr>
          <p:cNvPr id="5" name="Tijdelijke aanduiding voor inhoud 4">
            <a:extLst>
              <a:ext uri="{FF2B5EF4-FFF2-40B4-BE49-F238E27FC236}">
                <a16:creationId xmlns:a16="http://schemas.microsoft.com/office/drawing/2014/main" id="{0140FD54-A0C2-494D-9E32-5273DADD4B9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90452" y="1600476"/>
            <a:ext cx="4587178" cy="3442535"/>
          </a:xfrm>
        </p:spPr>
      </p:pic>
      <p:sp>
        <p:nvSpPr>
          <p:cNvPr id="8" name="Tijdelijke aanduiding voor inhoud 2">
            <a:extLst>
              <a:ext uri="{FF2B5EF4-FFF2-40B4-BE49-F238E27FC236}">
                <a16:creationId xmlns:a16="http://schemas.microsoft.com/office/drawing/2014/main" id="{891C57E1-F902-4EC3-8A11-CD2881E6DCF5}"/>
              </a:ext>
            </a:extLst>
          </p:cNvPr>
          <p:cNvSpPr txBox="1">
            <a:spLocks/>
          </p:cNvSpPr>
          <p:nvPr/>
        </p:nvSpPr>
        <p:spPr>
          <a:xfrm>
            <a:off x="2381793" y="5942477"/>
            <a:ext cx="8596668" cy="388077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spcBef>
                <a:spcPts val="0"/>
              </a:spcBef>
              <a:buFont typeface="Wingdings 3" charset="2"/>
              <a:buNone/>
            </a:pPr>
            <a:r>
              <a:rPr lang="nl-BE" dirty="0"/>
              <a:t>Hallo, wij zijn Tine en Eva. </a:t>
            </a:r>
            <a:br>
              <a:rPr lang="nl-BE" dirty="0"/>
            </a:br>
            <a:r>
              <a:rPr lang="nl-BE" dirty="0"/>
              <a:t>Wij werken als opvoedingsconsulenten in de Opvoedingswinkel. </a:t>
            </a:r>
          </a:p>
          <a:p>
            <a:endParaRPr lang="nl-BE" dirty="0"/>
          </a:p>
        </p:txBody>
      </p:sp>
    </p:spTree>
    <p:extLst>
      <p:ext uri="{BB962C8B-B14F-4D97-AF65-F5344CB8AC3E}">
        <p14:creationId xmlns:p14="http://schemas.microsoft.com/office/powerpoint/2010/main" val="9937779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Contact</a:t>
            </a:r>
          </a:p>
        </p:txBody>
      </p:sp>
      <p:sp>
        <p:nvSpPr>
          <p:cNvPr id="3" name="Tijdelijke aanduiding voor inhoud 2"/>
          <p:cNvSpPr>
            <a:spLocks noGrp="1"/>
          </p:cNvSpPr>
          <p:nvPr>
            <p:ph idx="1"/>
          </p:nvPr>
        </p:nvSpPr>
        <p:spPr/>
        <p:txBody>
          <a:bodyPr>
            <a:normAutofit/>
          </a:bodyPr>
          <a:lstStyle/>
          <a:p>
            <a:pPr lvl="0" algn="ctr" eaLnBrk="0" fontAlgn="base" hangingPunct="0">
              <a:spcAft>
                <a:spcPct val="0"/>
              </a:spcAft>
              <a:buNone/>
            </a:pPr>
            <a:r>
              <a:rPr lang="nl-BE" dirty="0">
                <a:solidFill>
                  <a:prstClr val="black"/>
                </a:solidFill>
              </a:rPr>
              <a:t>www.opvoedingswinkelwestlimburg.be</a:t>
            </a:r>
          </a:p>
          <a:p>
            <a:pPr lvl="0" algn="ctr" eaLnBrk="0" fontAlgn="base" hangingPunct="0">
              <a:spcAft>
                <a:spcPct val="0"/>
              </a:spcAft>
              <a:buNone/>
            </a:pPr>
            <a:r>
              <a:rPr lang="nl-BE" dirty="0">
                <a:solidFill>
                  <a:prstClr val="black"/>
                </a:solidFill>
              </a:rPr>
              <a:t>info@opvoedingswinkelwestlimburg.be</a:t>
            </a:r>
          </a:p>
          <a:p>
            <a:pPr lvl="0" algn="ctr" eaLnBrk="0" fontAlgn="base" hangingPunct="0">
              <a:spcAft>
                <a:spcPct val="0"/>
              </a:spcAft>
              <a:buNone/>
            </a:pPr>
            <a:r>
              <a:rPr lang="nl-BE" dirty="0">
                <a:solidFill>
                  <a:prstClr val="black"/>
                </a:solidFill>
              </a:rPr>
              <a:t>Eva: 0490 44 16 10</a:t>
            </a:r>
          </a:p>
          <a:p>
            <a:pPr algn="ctr" eaLnBrk="0" fontAlgn="base" hangingPunct="0">
              <a:spcAft>
                <a:spcPct val="0"/>
              </a:spcAft>
              <a:buNone/>
            </a:pPr>
            <a:r>
              <a:rPr lang="nl-BE" dirty="0">
                <a:solidFill>
                  <a:prstClr val="black"/>
                </a:solidFill>
              </a:rPr>
              <a:t>Tine: 0490 44 16 11</a:t>
            </a:r>
          </a:p>
          <a:p>
            <a:pPr lvl="0" algn="ctr" eaLnBrk="0" fontAlgn="base" hangingPunct="0">
              <a:spcAft>
                <a:spcPct val="0"/>
              </a:spcAft>
              <a:buNone/>
            </a:pPr>
            <a:endParaRPr lang="nl-BE" sz="2400" dirty="0">
              <a:solidFill>
                <a:prstClr val="black"/>
              </a:solidFill>
            </a:endParaRPr>
          </a:p>
          <a:p>
            <a:pPr lvl="0" algn="ctr" eaLnBrk="0" fontAlgn="base" hangingPunct="0">
              <a:spcAft>
                <a:spcPct val="0"/>
              </a:spcAft>
              <a:buNone/>
            </a:pPr>
            <a:r>
              <a:rPr lang="nl-BE" sz="2400" dirty="0">
                <a:solidFill>
                  <a:prstClr val="black"/>
                </a:solidFill>
              </a:rPr>
              <a:t>http://www.facebook.com/opvoedingswinkelwestlimburg</a:t>
            </a:r>
          </a:p>
          <a:p>
            <a:endParaRPr lang="nl-BE" dirty="0"/>
          </a:p>
        </p:txBody>
      </p:sp>
    </p:spTree>
    <p:extLst>
      <p:ext uri="{BB962C8B-B14F-4D97-AF65-F5344CB8AC3E}">
        <p14:creationId xmlns:p14="http://schemas.microsoft.com/office/powerpoint/2010/main" val="873277102"/>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docProps/app.xml><?xml version="1.0" encoding="utf-8"?>
<Properties xmlns="http://schemas.openxmlformats.org/officeDocument/2006/extended-properties" xmlns:vt="http://schemas.openxmlformats.org/officeDocument/2006/docPropsVTypes">
  <TotalTime>64</TotalTime>
  <Words>253</Words>
  <Application>Microsoft Office PowerPoint</Application>
  <PresentationFormat>Breedbeeld</PresentationFormat>
  <Paragraphs>24</Paragraphs>
  <Slides>9</Slides>
  <Notes>0</Notes>
  <HiddenSlides>0</HiddenSlides>
  <MMClips>1</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9</vt:i4>
      </vt:variant>
    </vt:vector>
  </HeadingPairs>
  <TitlesOfParts>
    <vt:vector size="13" baseType="lpstr">
      <vt:lpstr>Arial</vt:lpstr>
      <vt:lpstr>Trebuchet MS</vt:lpstr>
      <vt:lpstr>Wingdings 3</vt:lpstr>
      <vt:lpstr>Facet</vt:lpstr>
      <vt:lpstr>PowerPoint-presentatie</vt:lpstr>
      <vt:lpstr>Opvoeden doe je elke dag, het is leuk en uitdagend. Toch is het niet altijd gemakkelijk en heb je wel eens twijfels, onzekerheden of vragen. </vt:lpstr>
      <vt:lpstr>Geen enkele vraag is te groot of te klein. Samen gaan we op zoek naar een antwoord. </vt:lpstr>
      <vt:lpstr>PowerPoint-presentatie</vt:lpstr>
      <vt:lpstr>PowerPoint-presentatie</vt:lpstr>
      <vt:lpstr>Like onze facebookpagina en blijf op de hoogte van onze meest recente info!</vt:lpstr>
      <vt:lpstr>“Terug naar school”</vt:lpstr>
      <vt:lpstr>Wie zijn we?</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eva.h</dc:creator>
  <cp:lastModifiedBy>eva.h</cp:lastModifiedBy>
  <cp:revision>6</cp:revision>
  <dcterms:created xsi:type="dcterms:W3CDTF">2020-08-27T08:34:09Z</dcterms:created>
  <dcterms:modified xsi:type="dcterms:W3CDTF">2020-08-27T09:38:17Z</dcterms:modified>
</cp:coreProperties>
</file>